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75" r:id="rId5"/>
    <p:sldId id="276" r:id="rId6"/>
    <p:sldId id="277" r:id="rId7"/>
    <p:sldId id="279" r:id="rId8"/>
    <p:sldId id="278" r:id="rId9"/>
    <p:sldId id="280" r:id="rId10"/>
    <p:sldId id="281" r:id="rId11"/>
    <p:sldId id="283" r:id="rId12"/>
    <p:sldId id="282" r:id="rId13"/>
    <p:sldId id="284" r:id="rId14"/>
    <p:sldId id="285" r:id="rId15"/>
    <p:sldId id="286" r:id="rId16"/>
    <p:sldId id="287" r:id="rId17"/>
    <p:sldId id="288" r:id="rId18"/>
    <p:sldId id="272" r:id="rId19"/>
    <p:sldId id="289" r:id="rId20"/>
    <p:sldId id="290" r:id="rId21"/>
  </p:sldIdLst>
  <p:sldSz cx="18288000" cy="10287000"/>
  <p:notesSz cx="10287000" cy="18288000"/>
  <p:embeddedFontLst>
    <p:embeddedFont>
      <p:font typeface="Pretendard" panose="0200050300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>
      <p:cViewPr varScale="1">
        <p:scale>
          <a:sx n="106" d="100"/>
          <a:sy n="106" d="100"/>
        </p:scale>
        <p:origin x="252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3IvVSpPY2-4?feature=oembed" TargetMode="External"/><Relationship Id="rId5" Type="http://schemas.openxmlformats.org/officeDocument/2006/relationships/image" Target="../media/image41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CCF6B-7802-F1BB-F080-2589DA43818E}"/>
              </a:ext>
            </a:extLst>
          </p:cNvPr>
          <p:cNvSpPr txBox="1"/>
          <p:nvPr/>
        </p:nvSpPr>
        <p:spPr>
          <a:xfrm>
            <a:off x="7200900" y="41529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Kitching</a:t>
            </a:r>
            <a:endParaRPr lang="ko-KR" altLang="en-US" sz="8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94EC9-EEEB-1FAE-79F3-5849EDCFC0A5}"/>
              </a:ext>
            </a:extLst>
          </p:cNvPr>
          <p:cNvSpPr txBox="1"/>
          <p:nvPr/>
        </p:nvSpPr>
        <p:spPr>
          <a:xfrm>
            <a:off x="8343900" y="639938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SSL </a:t>
            </a:r>
            <a:r>
              <a:rPr lang="ko-KR" altLang="en-US" sz="2400" dirty="0"/>
              <a:t>세미나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8DAD6-8DD0-04A1-5724-E8F50C93093A}"/>
              </a:ext>
            </a:extLst>
          </p:cNvPr>
          <p:cNvSpPr txBox="1"/>
          <p:nvPr/>
        </p:nvSpPr>
        <p:spPr>
          <a:xfrm>
            <a:off x="8629650" y="7810500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마재성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0DD7E-51F4-1FCE-DBB7-E6B652A49175}"/>
              </a:ext>
            </a:extLst>
          </p:cNvPr>
          <p:cNvSpPr txBox="1"/>
          <p:nvPr/>
        </p:nvSpPr>
        <p:spPr>
          <a:xfrm>
            <a:off x="8096250" y="567690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금오공대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모임 서비스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F3F164-6A91-56D6-6F7A-BA779DDA571D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아니 </a:t>
            </a:r>
            <a:r>
              <a:rPr lang="ko-KR" altLang="en-US" sz="6600" b="1" dirty="0" err="1"/>
              <a:t>해줄거면</a:t>
            </a:r>
            <a:r>
              <a:rPr lang="ko-KR" altLang="en-US" sz="6600" b="1" dirty="0"/>
              <a:t> 다</a:t>
            </a:r>
            <a:r>
              <a:rPr lang="en-US" altLang="ko-KR" sz="6600" b="1" dirty="0"/>
              <a:t> </a:t>
            </a:r>
            <a:r>
              <a:rPr lang="ko-KR" altLang="en-US" sz="6600" b="1" dirty="0"/>
              <a:t>해주던가</a:t>
            </a:r>
            <a:r>
              <a:rPr lang="en-US" altLang="ko-KR" sz="6600" b="1" dirty="0"/>
              <a:t>..</a:t>
            </a:r>
            <a:endParaRPr lang="ko-KR" altLang="en-US" sz="6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4023C-04E9-F956-4192-073E6D9A653A}"/>
              </a:ext>
            </a:extLst>
          </p:cNvPr>
          <p:cNvSpPr txBox="1"/>
          <p:nvPr/>
        </p:nvSpPr>
        <p:spPr>
          <a:xfrm>
            <a:off x="149180" y="28575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가장 문제였던 안드로이드와 </a:t>
            </a:r>
            <a:r>
              <a:rPr lang="en-US" altLang="ko-KR" sz="2400" b="1" dirty="0"/>
              <a:t>IOS</a:t>
            </a:r>
            <a:r>
              <a:rPr lang="ko-KR" altLang="en-US" sz="2400" b="1" dirty="0"/>
              <a:t>의 지원</a:t>
            </a:r>
            <a:r>
              <a:rPr lang="en-US" altLang="ko-KR" sz="2400" b="1" dirty="0"/>
              <a:t>(?)</a:t>
            </a:r>
            <a:r>
              <a:rPr lang="ko-KR" altLang="en-US" sz="2400" b="1" dirty="0"/>
              <a:t> 차이</a:t>
            </a:r>
            <a:endParaRPr lang="en-US" altLang="ko-KR" sz="2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14B29B-737C-10A6-6D24-9B0CADF8F2FD}"/>
              </a:ext>
            </a:extLst>
          </p:cNvPr>
          <p:cNvGrpSpPr/>
          <p:nvPr/>
        </p:nvGrpSpPr>
        <p:grpSpPr>
          <a:xfrm>
            <a:off x="304800" y="3895826"/>
            <a:ext cx="2438400" cy="5276947"/>
            <a:chOff x="2133600" y="3765284"/>
            <a:chExt cx="2438400" cy="527694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297D1E-82DB-FA21-60DD-DFDAD961C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3600" y="3765284"/>
              <a:ext cx="2438400" cy="527694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9D98F9D-5028-D11E-9A19-B0AEBAAA12FE}"/>
                </a:ext>
              </a:extLst>
            </p:cNvPr>
            <p:cNvSpPr/>
            <p:nvPr/>
          </p:nvSpPr>
          <p:spPr>
            <a:xfrm>
              <a:off x="2133600" y="8496300"/>
              <a:ext cx="2438400" cy="5459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9898DE-11A3-5B17-1967-0ABF7C5D8F06}"/>
              </a:ext>
            </a:extLst>
          </p:cNvPr>
          <p:cNvGrpSpPr/>
          <p:nvPr/>
        </p:nvGrpSpPr>
        <p:grpSpPr>
          <a:xfrm>
            <a:off x="3104561" y="3895826"/>
            <a:ext cx="2458039" cy="5276947"/>
            <a:chOff x="6120275" y="3765283"/>
            <a:chExt cx="2458039" cy="52769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4787550-672E-E37A-CF41-A48FF570B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0275" y="3765283"/>
              <a:ext cx="2438400" cy="527694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945B84E-8754-22BB-2873-8373EB51AABF}"/>
                </a:ext>
              </a:extLst>
            </p:cNvPr>
            <p:cNvSpPr/>
            <p:nvPr/>
          </p:nvSpPr>
          <p:spPr>
            <a:xfrm>
              <a:off x="6139914" y="6896100"/>
              <a:ext cx="243840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10AEAE-825E-3ADF-F0AE-B99C681533CA}"/>
              </a:ext>
            </a:extLst>
          </p:cNvPr>
          <p:cNvSpPr txBox="1"/>
          <p:nvPr/>
        </p:nvSpPr>
        <p:spPr>
          <a:xfrm>
            <a:off x="14234897" y="2580543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어찌보면</a:t>
            </a:r>
            <a:r>
              <a:rPr lang="ko-KR" altLang="en-US" dirty="0"/>
              <a:t> 당연한 현상인데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이게 </a:t>
            </a:r>
            <a:r>
              <a:rPr lang="en-US" altLang="ko-KR" dirty="0">
                <a:solidFill>
                  <a:srgbClr val="FF0000"/>
                </a:solidFill>
              </a:rPr>
              <a:t>React Native</a:t>
            </a:r>
            <a:r>
              <a:rPr lang="ko-KR" altLang="en-US" dirty="0">
                <a:solidFill>
                  <a:srgbClr val="FF0000"/>
                </a:solidFill>
              </a:rPr>
              <a:t>에서는 당연하지 않다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안드로이드는 따로 처리를 안 해도 되는데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IOS</a:t>
            </a:r>
            <a:r>
              <a:rPr lang="ko-KR" altLang="en-US" dirty="0">
                <a:solidFill>
                  <a:srgbClr val="FF0000"/>
                </a:solidFill>
              </a:rPr>
              <a:t>는 따로 처리</a:t>
            </a:r>
            <a:r>
              <a:rPr lang="ko-KR" altLang="en-US" dirty="0"/>
              <a:t>를 해줘야 한다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E502BD-1C2D-7294-8672-672A18F93F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93" y="3895826"/>
            <a:ext cx="4189907" cy="527617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380580C0-4E9B-8FDA-E592-8B9FA4B0E334}"/>
              </a:ext>
            </a:extLst>
          </p:cNvPr>
          <p:cNvGrpSpPr/>
          <p:nvPr/>
        </p:nvGrpSpPr>
        <p:grpSpPr>
          <a:xfrm>
            <a:off x="10116877" y="2543425"/>
            <a:ext cx="2841251" cy="5169498"/>
            <a:chOff x="10569949" y="3895826"/>
            <a:chExt cx="2841251" cy="5169498"/>
          </a:xfrm>
        </p:grpSpPr>
        <p:pic>
          <p:nvPicPr>
            <p:cNvPr id="24" name="그림 23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842295F8-900A-6022-2A78-3D9E024C3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9949" y="3895826"/>
              <a:ext cx="2841251" cy="516949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87D51F9-A8F7-D606-3AEC-2DF2AE24582E}"/>
                </a:ext>
              </a:extLst>
            </p:cNvPr>
            <p:cNvSpPr/>
            <p:nvPr/>
          </p:nvSpPr>
          <p:spPr>
            <a:xfrm>
              <a:off x="10569949" y="6102374"/>
              <a:ext cx="2841250" cy="7175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D1DA2B-95A4-2149-3F18-1FBBC5675F4E}"/>
              </a:ext>
            </a:extLst>
          </p:cNvPr>
          <p:cNvGrpSpPr/>
          <p:nvPr/>
        </p:nvGrpSpPr>
        <p:grpSpPr>
          <a:xfrm>
            <a:off x="13182600" y="4899094"/>
            <a:ext cx="2842697" cy="5169498"/>
            <a:chOff x="13845103" y="3895826"/>
            <a:chExt cx="2842697" cy="5169498"/>
          </a:xfrm>
        </p:grpSpPr>
        <p:pic>
          <p:nvPicPr>
            <p:cNvPr id="28" name="그림 27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4B19FFB3-69A9-373B-AD7D-B7C7586C3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5103" y="3895826"/>
              <a:ext cx="2842697" cy="516949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FD5F67-12B4-1857-DF4E-E92AD9D67F64}"/>
                </a:ext>
              </a:extLst>
            </p:cNvPr>
            <p:cNvSpPr/>
            <p:nvPr/>
          </p:nvSpPr>
          <p:spPr>
            <a:xfrm>
              <a:off x="13846550" y="6102374"/>
              <a:ext cx="2841250" cy="7175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479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F3F164-6A91-56D6-6F7A-BA779DDA571D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너무 느린 </a:t>
            </a:r>
            <a:r>
              <a:rPr lang="en-US" altLang="ko-KR" sz="6600" b="1" dirty="0"/>
              <a:t>APK </a:t>
            </a:r>
            <a:r>
              <a:rPr lang="ko-KR" altLang="en-US" sz="6600" b="1" dirty="0"/>
              <a:t>만드는 속도</a:t>
            </a:r>
            <a:r>
              <a:rPr lang="en-US" altLang="ko-KR" sz="6600" b="1" dirty="0"/>
              <a:t>..</a:t>
            </a:r>
            <a:endParaRPr lang="ko-KR" altLang="en-US" sz="6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5532D-964E-0EF0-9A98-2F9FFC84C929}"/>
              </a:ext>
            </a:extLst>
          </p:cNvPr>
          <p:cNvSpPr txBox="1"/>
          <p:nvPr/>
        </p:nvSpPr>
        <p:spPr>
          <a:xfrm>
            <a:off x="228600" y="2857500"/>
            <a:ext cx="601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Expo</a:t>
            </a:r>
            <a:r>
              <a:rPr lang="ko-KR" altLang="en-US" sz="2400" dirty="0"/>
              <a:t>는 자체에서 지원하는</a:t>
            </a:r>
            <a:endParaRPr lang="en-US" altLang="ko-KR" sz="2400" dirty="0"/>
          </a:p>
          <a:p>
            <a:r>
              <a:rPr lang="en-US" altLang="ko-KR" sz="2400" dirty="0" err="1"/>
              <a:t>Eas</a:t>
            </a:r>
            <a:r>
              <a:rPr lang="en-US" altLang="ko-KR" sz="2400" dirty="0"/>
              <a:t> build</a:t>
            </a:r>
            <a:r>
              <a:rPr lang="ko-KR" altLang="en-US" sz="2400" dirty="0"/>
              <a:t>라는 서비스를 통해 </a:t>
            </a:r>
            <a:r>
              <a:rPr lang="en-US" altLang="ko-KR" sz="2400" dirty="0"/>
              <a:t>APK</a:t>
            </a:r>
            <a:r>
              <a:rPr lang="ko-KR" altLang="en-US" sz="2400" dirty="0"/>
              <a:t>를 쉽게 만들 </a:t>
            </a:r>
            <a:r>
              <a:rPr lang="ko-KR" altLang="en-US" sz="2400" dirty="0" err="1"/>
              <a:t>수있는데</a:t>
            </a:r>
            <a:r>
              <a:rPr lang="en-US" altLang="ko-KR" sz="2400" dirty="0"/>
              <a:t>…</a:t>
            </a:r>
          </a:p>
          <a:p>
            <a:endParaRPr lang="en-US" altLang="ko-KR" sz="2400" dirty="0"/>
          </a:p>
          <a:p>
            <a:r>
              <a:rPr lang="ko-KR" altLang="en-US" sz="2400" dirty="0"/>
              <a:t>문제는 시간대가 늦어지면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b="1" dirty="0"/>
              <a:t>외국인 개발자들이 사용하게 되면서 속도가 굉장히 느려진다</a:t>
            </a:r>
            <a:endParaRPr lang="en-US" altLang="ko-KR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BBB1D2-892B-5E90-2FEC-1D2792021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076700"/>
            <a:ext cx="8368143" cy="47142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949B889-A412-002C-78FA-D57359C9F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071" y="7452662"/>
            <a:ext cx="2247900" cy="2676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343A66-6955-0712-27CC-940ECDCDA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1450" y="9182100"/>
            <a:ext cx="66865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0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F3F164-6A91-56D6-6F7A-BA779DDA571D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그 외에도 이런저런 문제점</a:t>
            </a:r>
            <a:r>
              <a:rPr lang="en-US" altLang="ko-KR" sz="6600" b="1" dirty="0"/>
              <a:t>..</a:t>
            </a:r>
            <a:endParaRPr lang="ko-KR" altLang="en-US" sz="6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E6D84-0446-EAD1-2258-695C00AC04CC}"/>
              </a:ext>
            </a:extLst>
          </p:cNvPr>
          <p:cNvSpPr txBox="1"/>
          <p:nvPr/>
        </p:nvSpPr>
        <p:spPr>
          <a:xfrm>
            <a:off x="819539" y="5047445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모바일의 영원한 숙명</a:t>
            </a:r>
            <a:endParaRPr lang="en-US" altLang="ko-KR" sz="2800" dirty="0"/>
          </a:p>
          <a:p>
            <a:pPr algn="ctr"/>
            <a:r>
              <a:rPr lang="ko-KR" altLang="en-US" sz="2800" dirty="0"/>
              <a:t>반응형 디자인 </a:t>
            </a:r>
            <a:r>
              <a:rPr lang="en-US" altLang="ko-KR" sz="2800" dirty="0"/>
              <a:t>(</a:t>
            </a:r>
            <a:r>
              <a:rPr lang="ko-KR" altLang="en-US" sz="2800" dirty="0"/>
              <a:t>기기에 맞는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D203C-DA34-0F93-3E1A-4F5F062C2483}"/>
              </a:ext>
            </a:extLst>
          </p:cNvPr>
          <p:cNvSpPr txBox="1"/>
          <p:nvPr/>
        </p:nvSpPr>
        <p:spPr>
          <a:xfrm>
            <a:off x="6400800" y="4852833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Expo </a:t>
            </a:r>
            <a:r>
              <a:rPr lang="ko-KR" altLang="en-US" sz="2800" dirty="0"/>
              <a:t>환경 때문에 라이브러리 미지원으로 인한</a:t>
            </a:r>
            <a:br>
              <a:rPr lang="en-US" altLang="ko-KR" sz="2800" dirty="0"/>
            </a:br>
            <a:r>
              <a:rPr lang="ko-KR" altLang="en-US" sz="2800" dirty="0"/>
              <a:t>알림 구현 불가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84E53-C20F-327B-FE0B-0E3638744B48}"/>
              </a:ext>
            </a:extLst>
          </p:cNvPr>
          <p:cNvSpPr txBox="1"/>
          <p:nvPr/>
        </p:nvSpPr>
        <p:spPr>
          <a:xfrm>
            <a:off x="2191139" y="6232385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IOS</a:t>
            </a:r>
            <a:r>
              <a:rPr lang="ko-KR" altLang="en-US" b="1" dirty="0"/>
              <a:t>에선 멀쩡했는데</a:t>
            </a:r>
            <a:endParaRPr lang="en-US" altLang="ko-KR" b="1" dirty="0"/>
          </a:p>
          <a:p>
            <a:pPr algn="ctr"/>
            <a:r>
              <a:rPr lang="ko-KR" altLang="en-US" b="1" dirty="0"/>
              <a:t>안드로이드 폰에선</a:t>
            </a:r>
            <a:endParaRPr lang="en-US" altLang="ko-KR" b="1" dirty="0"/>
          </a:p>
          <a:p>
            <a:pPr algn="ctr"/>
            <a:r>
              <a:rPr lang="ko-KR" altLang="en-US" b="1" dirty="0"/>
              <a:t>깨져버리는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ACA21-A7BC-F891-DA99-AF95F4780EBB}"/>
              </a:ext>
            </a:extLst>
          </p:cNvPr>
          <p:cNvSpPr txBox="1"/>
          <p:nvPr/>
        </p:nvSpPr>
        <p:spPr>
          <a:xfrm>
            <a:off x="7772400" y="6232385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API</a:t>
            </a:r>
            <a:r>
              <a:rPr lang="ko-KR" altLang="en-US" b="1" dirty="0"/>
              <a:t>는 만들었지만</a:t>
            </a:r>
            <a:endParaRPr lang="en-US" altLang="ko-KR" b="1" dirty="0"/>
          </a:p>
          <a:p>
            <a:pPr algn="ctr"/>
            <a:r>
              <a:rPr lang="ko-KR" altLang="en-US" b="1" dirty="0"/>
              <a:t>프론트 라이브러리 문제로 인한</a:t>
            </a:r>
            <a:endParaRPr lang="en-US" altLang="ko-KR" b="1" dirty="0"/>
          </a:p>
          <a:p>
            <a:pPr algn="ctr"/>
            <a:r>
              <a:rPr lang="ko-KR" altLang="en-US" b="1" dirty="0"/>
              <a:t>구현 불가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C8EFF-E0C0-1A79-BAAF-A9985FC0B0FC}"/>
              </a:ext>
            </a:extLst>
          </p:cNvPr>
          <p:cNvSpPr txBox="1"/>
          <p:nvPr/>
        </p:nvSpPr>
        <p:spPr>
          <a:xfrm>
            <a:off x="11982061" y="5047444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앞선 문제에 의한</a:t>
            </a:r>
            <a:endParaRPr lang="en-US" altLang="ko-KR" sz="2800" dirty="0"/>
          </a:p>
          <a:p>
            <a:pPr algn="ctr"/>
            <a:r>
              <a:rPr lang="ko-KR" altLang="en-US" sz="2800" dirty="0"/>
              <a:t>개발 일정 차질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772371-F9F5-610F-A3AB-668F80810353}"/>
              </a:ext>
            </a:extLst>
          </p:cNvPr>
          <p:cNvSpPr txBox="1"/>
          <p:nvPr/>
        </p:nvSpPr>
        <p:spPr>
          <a:xfrm>
            <a:off x="13487400" y="6232385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알림에 시간을 너무</a:t>
            </a:r>
            <a:endParaRPr lang="en-US" altLang="ko-KR" b="1" dirty="0"/>
          </a:p>
          <a:p>
            <a:pPr algn="ctr"/>
            <a:r>
              <a:rPr lang="ko-KR" altLang="en-US" b="1" dirty="0"/>
              <a:t>투자한 나머지</a:t>
            </a:r>
            <a:endParaRPr lang="en-US" altLang="ko-KR" b="1" dirty="0"/>
          </a:p>
          <a:p>
            <a:pPr algn="ctr"/>
            <a:r>
              <a:rPr lang="ko-KR" altLang="en-US" b="1" dirty="0"/>
              <a:t>부실한 기능</a:t>
            </a:r>
            <a:r>
              <a:rPr lang="en-US" altLang="ko-KR" b="1" dirty="0"/>
              <a:t>, UI</a:t>
            </a:r>
          </a:p>
        </p:txBody>
      </p:sp>
      <p:sp>
        <p:nvSpPr>
          <p:cNvPr id="11" name="AutoShape 6" descr="이겨야한다 딸깍">
            <a:extLst>
              <a:ext uri="{FF2B5EF4-FFF2-40B4-BE49-F238E27FC236}">
                <a16:creationId xmlns:a16="http://schemas.microsoft.com/office/drawing/2014/main" id="{8F9F6F59-DAC0-73CA-B5B0-CF7C10064B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이겨야한다 딸깍">
            <a:extLst>
              <a:ext uri="{FF2B5EF4-FFF2-40B4-BE49-F238E27FC236}">
                <a16:creationId xmlns:a16="http://schemas.microsoft.com/office/drawing/2014/main" id="{F59D4C71-6A89-C05F-F66F-AEBA15FC1A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81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F3F164-6A91-56D6-6F7A-BA779DDA571D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그래도 </a:t>
            </a:r>
            <a:r>
              <a:rPr lang="ko-KR" altLang="en-US" sz="6600" b="1" dirty="0" err="1"/>
              <a:t>어찌저찌</a:t>
            </a:r>
            <a:r>
              <a:rPr lang="ko-KR" altLang="en-US" sz="6600" b="1" dirty="0"/>
              <a:t> 완성은 했다</a:t>
            </a:r>
            <a:r>
              <a:rPr lang="en-US" altLang="ko-KR" sz="6600" b="1" dirty="0"/>
              <a:t>!</a:t>
            </a:r>
            <a:endParaRPr lang="ko-KR" altLang="en-US" sz="6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DA8E0C-96F6-C6D3-46B7-55B3E8A9A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933700"/>
            <a:ext cx="3657600" cy="65627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606013-BB99-3620-8B6B-52104FB18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2781300"/>
            <a:ext cx="3733800" cy="6572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76ABA1-4BE0-8A6A-3B0F-69B06C464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2814637"/>
            <a:ext cx="3352800" cy="65055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F2D2D9-BFB3-075E-25D2-B4FEB7B03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0" y="2824842"/>
            <a:ext cx="34290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5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F3F164-6A91-56D6-6F7A-BA779DDA571D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그래도 </a:t>
            </a:r>
            <a:r>
              <a:rPr lang="ko-KR" altLang="en-US" sz="6600" b="1" dirty="0" err="1"/>
              <a:t>어찌저찌</a:t>
            </a:r>
            <a:r>
              <a:rPr lang="ko-KR" altLang="en-US" sz="6600" b="1" dirty="0"/>
              <a:t> 완성은 했다</a:t>
            </a:r>
            <a:r>
              <a:rPr lang="en-US" altLang="ko-KR" sz="6600" b="1" dirty="0"/>
              <a:t>!</a:t>
            </a:r>
            <a:endParaRPr lang="ko-KR" altLang="en-US" sz="6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27077-2F2F-8F8D-A0DB-3B9C8AE2A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0" y="3107094"/>
            <a:ext cx="3752850" cy="6486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9657D7-EF30-9D46-2C62-92C93F34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3107093"/>
            <a:ext cx="3467100" cy="6429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DB610E-7EDB-A223-1575-020822E90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107094"/>
            <a:ext cx="3257550" cy="64293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757F22-B441-39E6-743F-683EA174E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1200" y="3107093"/>
            <a:ext cx="35814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57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F3F164-6A91-56D6-6F7A-BA779DDA571D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어떤 오픈 </a:t>
            </a:r>
            <a:r>
              <a:rPr lang="en-US" altLang="ko-KR" sz="6600" b="1" dirty="0"/>
              <a:t>API</a:t>
            </a:r>
            <a:r>
              <a:rPr lang="ko-KR" altLang="en-US" sz="6600" b="1" dirty="0"/>
              <a:t>들을 썼는가</a:t>
            </a:r>
            <a:r>
              <a:rPr lang="en-US" altLang="ko-KR" sz="6600" b="1" dirty="0"/>
              <a:t>?</a:t>
            </a:r>
            <a:endParaRPr lang="ko-KR" altLang="en-US" sz="6600" b="1" dirty="0"/>
          </a:p>
        </p:txBody>
      </p:sp>
      <p:sp>
        <p:nvSpPr>
          <p:cNvPr id="8" name="Google Shape;431;p52">
            <a:extLst>
              <a:ext uri="{FF2B5EF4-FFF2-40B4-BE49-F238E27FC236}">
                <a16:creationId xmlns:a16="http://schemas.microsoft.com/office/drawing/2014/main" id="{2925AB50-DCFF-32BD-55D5-379A59C8B434}"/>
              </a:ext>
            </a:extLst>
          </p:cNvPr>
          <p:cNvSpPr txBox="1"/>
          <p:nvPr/>
        </p:nvSpPr>
        <p:spPr>
          <a:xfrm>
            <a:off x="1506718" y="3854517"/>
            <a:ext cx="4132082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카카오 로그인 API</a:t>
            </a:r>
            <a:endParaRPr sz="4000" b="1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Noto Sans J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Noto Sans JP"/>
            </a:endParaRPr>
          </a:p>
        </p:txBody>
      </p:sp>
      <p:pic>
        <p:nvPicPr>
          <p:cNvPr id="10" name="Google Shape;434;p52">
            <a:extLst>
              <a:ext uri="{FF2B5EF4-FFF2-40B4-BE49-F238E27FC236}">
                <a16:creationId xmlns:a16="http://schemas.microsoft.com/office/drawing/2014/main" id="{80B76289-2896-8073-D9D4-5400EE3B20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171" y="4655298"/>
            <a:ext cx="2219175" cy="1236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42;p53">
            <a:extLst>
              <a:ext uri="{FF2B5EF4-FFF2-40B4-BE49-F238E27FC236}">
                <a16:creationId xmlns:a16="http://schemas.microsoft.com/office/drawing/2014/main" id="{B6D81E34-31B3-736F-F84E-E0B6DDBDEBAD}"/>
              </a:ext>
            </a:extLst>
          </p:cNvPr>
          <p:cNvSpPr txBox="1"/>
          <p:nvPr/>
        </p:nvSpPr>
        <p:spPr>
          <a:xfrm>
            <a:off x="1125298" y="6674762"/>
            <a:ext cx="5199301" cy="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0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Daum 도로명 </a:t>
            </a:r>
            <a:r>
              <a:rPr lang="ko-KR" altLang="en-US" sz="40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주</a:t>
            </a:r>
            <a:r>
              <a:rPr lang="ko" sz="40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소 API</a:t>
            </a:r>
            <a:endParaRPr sz="4000" b="1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Noto Sans J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Noto Sans J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Noto Sans JP"/>
            </a:endParaRPr>
          </a:p>
        </p:txBody>
      </p:sp>
      <p:pic>
        <p:nvPicPr>
          <p:cNvPr id="13" name="Google Shape;444;p53">
            <a:extLst>
              <a:ext uri="{FF2B5EF4-FFF2-40B4-BE49-F238E27FC236}">
                <a16:creationId xmlns:a16="http://schemas.microsoft.com/office/drawing/2014/main" id="{052F1467-A684-D00C-7CC6-DD00F0A508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323" y="7401937"/>
            <a:ext cx="3161250" cy="186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31;p52">
            <a:extLst>
              <a:ext uri="{FF2B5EF4-FFF2-40B4-BE49-F238E27FC236}">
                <a16:creationId xmlns:a16="http://schemas.microsoft.com/office/drawing/2014/main" id="{E888FB91-9372-892C-5259-C1756727941C}"/>
              </a:ext>
            </a:extLst>
          </p:cNvPr>
          <p:cNvSpPr txBox="1"/>
          <p:nvPr/>
        </p:nvSpPr>
        <p:spPr>
          <a:xfrm>
            <a:off x="7697700" y="3888409"/>
            <a:ext cx="3121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카카오맵</a:t>
            </a:r>
            <a:r>
              <a:rPr lang="ko-KR" altLang="en-US" sz="40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 </a:t>
            </a:r>
            <a:r>
              <a:rPr lang="en-US" altLang="ko-KR" sz="40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API</a:t>
            </a:r>
            <a:endParaRPr sz="40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Noto Sans JP"/>
            </a:endParaRPr>
          </a:p>
        </p:txBody>
      </p:sp>
      <p:pic>
        <p:nvPicPr>
          <p:cNvPr id="16" name="Google Shape;461;p54">
            <a:extLst>
              <a:ext uri="{FF2B5EF4-FFF2-40B4-BE49-F238E27FC236}">
                <a16:creationId xmlns:a16="http://schemas.microsoft.com/office/drawing/2014/main" id="{59F74B2A-8B90-C20C-C014-9C4E59C420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8600" y="4853809"/>
            <a:ext cx="2514600" cy="84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60;p54">
            <a:extLst>
              <a:ext uri="{FF2B5EF4-FFF2-40B4-BE49-F238E27FC236}">
                <a16:creationId xmlns:a16="http://schemas.microsoft.com/office/drawing/2014/main" id="{5ED79A48-84DD-D566-19D9-6E1B0F8E871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3967" y="7586822"/>
            <a:ext cx="1320065" cy="12465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31;p52">
            <a:extLst>
              <a:ext uri="{FF2B5EF4-FFF2-40B4-BE49-F238E27FC236}">
                <a16:creationId xmlns:a16="http://schemas.microsoft.com/office/drawing/2014/main" id="{225F1A33-5706-01A1-51A4-BDBF692440AF}"/>
              </a:ext>
            </a:extLst>
          </p:cNvPr>
          <p:cNvSpPr txBox="1"/>
          <p:nvPr/>
        </p:nvSpPr>
        <p:spPr>
          <a:xfrm>
            <a:off x="7924800" y="6667500"/>
            <a:ext cx="2667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 err="1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구글맵</a:t>
            </a:r>
            <a:r>
              <a:rPr lang="ko-KR" altLang="en-US" sz="40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 </a:t>
            </a:r>
            <a:r>
              <a:rPr lang="en-US" altLang="ko-KR" sz="40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API</a:t>
            </a:r>
            <a:endParaRPr sz="4000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Noto Sans JP"/>
            </a:endParaRPr>
          </a:p>
        </p:txBody>
      </p:sp>
      <p:pic>
        <p:nvPicPr>
          <p:cNvPr id="19" name="Google Shape;476;p55">
            <a:extLst>
              <a:ext uri="{FF2B5EF4-FFF2-40B4-BE49-F238E27FC236}">
                <a16:creationId xmlns:a16="http://schemas.microsoft.com/office/drawing/2014/main" id="{5787947B-74F3-E911-B54D-ACE9EC30A42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06400" y="5891813"/>
            <a:ext cx="2112899" cy="116560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472;p55">
            <a:extLst>
              <a:ext uri="{FF2B5EF4-FFF2-40B4-BE49-F238E27FC236}">
                <a16:creationId xmlns:a16="http://schemas.microsoft.com/office/drawing/2014/main" id="{C8FB88E6-8BF1-DBF9-21BB-CF957587A006}"/>
              </a:ext>
            </a:extLst>
          </p:cNvPr>
          <p:cNvSpPr txBox="1"/>
          <p:nvPr/>
        </p:nvSpPr>
        <p:spPr>
          <a:xfrm>
            <a:off x="12725400" y="5413500"/>
            <a:ext cx="32766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Gmail smt</a:t>
            </a:r>
            <a:r>
              <a:rPr lang="en-US" altLang="ko" sz="4000" b="1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Noto Sans JP"/>
              </a:rPr>
              <a:t>p</a:t>
            </a:r>
            <a:endParaRPr sz="4000" b="1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1628988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F3F164-6A91-56D6-6F7A-BA779DDA571D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시연 영상</a:t>
            </a:r>
          </a:p>
        </p:txBody>
      </p:sp>
      <p:pic>
        <p:nvPicPr>
          <p:cNvPr id="2" name="온라인 미디어 1" title="Kitching">
            <a:hlinkClick r:id="" action="ppaction://media"/>
            <a:extLst>
              <a:ext uri="{FF2B5EF4-FFF2-40B4-BE49-F238E27FC236}">
                <a16:creationId xmlns:a16="http://schemas.microsoft.com/office/drawing/2014/main" id="{8B8EC0FC-70DA-8198-6E49-A92B5FDF73F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971800" y="2517172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F3F164-6A91-56D6-6F7A-BA779DDA571D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/>
              <a:t>느낀점</a:t>
            </a:r>
            <a:endParaRPr lang="ko-KR" altLang="en-US" sz="6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47C44-6F74-3F1E-6487-88E712122587}"/>
              </a:ext>
            </a:extLst>
          </p:cNvPr>
          <p:cNvSpPr txBox="1"/>
          <p:nvPr/>
        </p:nvSpPr>
        <p:spPr>
          <a:xfrm>
            <a:off x="5715000" y="3389799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1. </a:t>
            </a:r>
            <a:r>
              <a:rPr lang="ko-KR" altLang="en-US" sz="3200" b="1" dirty="0"/>
              <a:t>앞으로 버전 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미만은 안 쓸 것 같다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48A728-45A3-72BA-E67D-FE076BBE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817" y="3442103"/>
            <a:ext cx="2562225" cy="64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954BEF-AC87-FB00-C9B2-3A7A836429AD}"/>
              </a:ext>
            </a:extLst>
          </p:cNvPr>
          <p:cNvSpPr txBox="1"/>
          <p:nvPr/>
        </p:nvSpPr>
        <p:spPr>
          <a:xfrm>
            <a:off x="5607055" y="5014998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2. React </a:t>
            </a:r>
            <a:r>
              <a:rPr lang="ko-KR" altLang="en-US" sz="3200" b="1" dirty="0"/>
              <a:t>에 익숙하다면 </a:t>
            </a:r>
            <a:r>
              <a:rPr lang="en-US" altLang="ko-KR" sz="3200" b="1" dirty="0"/>
              <a:t>React Native</a:t>
            </a:r>
            <a:r>
              <a:rPr lang="ko-KR" altLang="en-US" sz="3200" b="1" dirty="0"/>
              <a:t>를 고려해 볼 만 하지만</a:t>
            </a:r>
            <a:endParaRPr lang="en-US" altLang="ko-KR" sz="3200" b="1" dirty="0"/>
          </a:p>
          <a:p>
            <a:pPr algn="ctr"/>
            <a:r>
              <a:rPr lang="ko-KR" altLang="en-US" sz="3200" b="1" dirty="0"/>
              <a:t>아직 강자는 </a:t>
            </a:r>
            <a:r>
              <a:rPr lang="en-US" altLang="ko-KR" sz="3200" b="1" dirty="0"/>
              <a:t>flutter </a:t>
            </a:r>
            <a:r>
              <a:rPr lang="ko-KR" altLang="en-US" sz="3200" b="1" dirty="0"/>
              <a:t>인 것 같다</a:t>
            </a:r>
            <a:r>
              <a:rPr lang="en-US" altLang="ko-KR" sz="3200" b="1" dirty="0"/>
              <a:t>..  </a:t>
            </a:r>
            <a:endParaRPr lang="ko-KR" altLang="en-US" sz="3200" b="1" dirty="0"/>
          </a:p>
        </p:txBody>
      </p:sp>
      <p:pic>
        <p:nvPicPr>
          <p:cNvPr id="10" name="그림 9" descr="스케치, 그림, 라인 아트, 텍스트이(가) 표시된 사진&#10;&#10;자동 생성된 설명">
            <a:extLst>
              <a:ext uri="{FF2B5EF4-FFF2-40B4-BE49-F238E27FC236}">
                <a16:creationId xmlns:a16="http://schemas.microsoft.com/office/drawing/2014/main" id="{5E399D40-3535-0C07-F270-045C4FD8A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398" y="4888813"/>
            <a:ext cx="4370247" cy="3290796"/>
          </a:xfrm>
          <a:prstGeom prst="rect">
            <a:avLst/>
          </a:prstGeom>
        </p:spPr>
      </p:pic>
      <p:pic>
        <p:nvPicPr>
          <p:cNvPr id="2050" name="Picture 2" descr="React Native] 시작하기 전에">
            <a:extLst>
              <a:ext uri="{FF2B5EF4-FFF2-40B4-BE49-F238E27FC236}">
                <a16:creationId xmlns:a16="http://schemas.microsoft.com/office/drawing/2014/main" id="{3BBC46F8-6570-A126-F70E-3231CE51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5981700"/>
            <a:ext cx="1190625" cy="78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utter] 위젯이란? (생명주기, Scaffold)">
            <a:extLst>
              <a:ext uri="{FF2B5EF4-FFF2-40B4-BE49-F238E27FC236}">
                <a16:creationId xmlns:a16="http://schemas.microsoft.com/office/drawing/2014/main" id="{C05B453C-74BA-90AE-D1DF-BD3202733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447" y="5799828"/>
            <a:ext cx="734013" cy="73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F687AE-0EE7-CD4E-5547-B072D47C3A9D}"/>
              </a:ext>
            </a:extLst>
          </p:cNvPr>
          <p:cNvSpPr txBox="1"/>
          <p:nvPr/>
        </p:nvSpPr>
        <p:spPr>
          <a:xfrm>
            <a:off x="5607055" y="7887221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3. </a:t>
            </a:r>
            <a:r>
              <a:rPr lang="ko-KR" altLang="en-US" sz="3200" b="1" dirty="0"/>
              <a:t>앱 만드시는 분들 진짜 존경합니다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0562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E6AEB1-586A-FEF8-F180-77B6B0B88039}"/>
              </a:ext>
            </a:extLst>
          </p:cNvPr>
          <p:cNvSpPr txBox="1"/>
          <p:nvPr/>
        </p:nvSpPr>
        <p:spPr>
          <a:xfrm>
            <a:off x="7581900" y="4152900"/>
            <a:ext cx="3124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 err="1"/>
              <a:t>번외편</a:t>
            </a:r>
            <a:endParaRPr lang="ko-KR" altLang="en-US" sz="88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F3F164-6A91-56D6-6F7A-BA779DDA571D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살고 싶어요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7185E5-0A74-1077-476A-AFD7F80C8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43300"/>
            <a:ext cx="7096125" cy="6562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E67D7F-25D4-E7D5-2A87-7BCAFD6D8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619800"/>
            <a:ext cx="4343400" cy="635997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B16572-7D96-AA39-E1FD-F8BD30821E87}"/>
              </a:ext>
            </a:extLst>
          </p:cNvPr>
          <p:cNvGrpSpPr/>
          <p:nvPr/>
        </p:nvGrpSpPr>
        <p:grpSpPr>
          <a:xfrm>
            <a:off x="11125200" y="4302257"/>
            <a:ext cx="4371975" cy="5038725"/>
            <a:chOff x="11125200" y="4302257"/>
            <a:chExt cx="4371975" cy="503872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9EA254-62FE-6A4C-6B46-314E74A0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25200" y="4302257"/>
              <a:ext cx="4371975" cy="5038725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ABF01CC-D8DF-D38B-5335-4094AEC24967}"/>
                </a:ext>
              </a:extLst>
            </p:cNvPr>
            <p:cNvCxnSpPr/>
            <p:nvPr/>
          </p:nvCxnSpPr>
          <p:spPr>
            <a:xfrm>
              <a:off x="13258800" y="8979779"/>
              <a:ext cx="6096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056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786194-9218-CB16-B249-1F3933B14BF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드디어 시작된 오픈소스 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A3984C-9354-7E59-4469-F7BD3520C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7" y="2847617"/>
            <a:ext cx="10668000" cy="1409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139A73-9471-00A7-956F-F482D9D0F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4718330"/>
            <a:ext cx="9448800" cy="4803228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1CF79D2-47E9-E74C-3E7A-D83C7DEB1ABC}"/>
              </a:ext>
            </a:extLst>
          </p:cNvPr>
          <p:cNvCxnSpPr/>
          <p:nvPr/>
        </p:nvCxnSpPr>
        <p:spPr>
          <a:xfrm>
            <a:off x="9144000" y="5981700"/>
            <a:ext cx="7315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0359E52-2316-0020-01BA-98306DD4C6E8}"/>
              </a:ext>
            </a:extLst>
          </p:cNvPr>
          <p:cNvCxnSpPr>
            <a:cxnSpLocks/>
          </p:cNvCxnSpPr>
          <p:nvPr/>
        </p:nvCxnSpPr>
        <p:spPr>
          <a:xfrm>
            <a:off x="9025618" y="6362700"/>
            <a:ext cx="56047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41ABA97-B946-39B2-A2C0-50A1EAC7730E}"/>
              </a:ext>
            </a:extLst>
          </p:cNvPr>
          <p:cNvCxnSpPr>
            <a:cxnSpLocks/>
          </p:cNvCxnSpPr>
          <p:nvPr/>
        </p:nvCxnSpPr>
        <p:spPr>
          <a:xfrm>
            <a:off x="9025618" y="7119944"/>
            <a:ext cx="40807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76F47534-643B-950B-F5E5-4CA743497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91" y="5219700"/>
            <a:ext cx="701040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80D78-1B95-948B-2B0B-469DD375574E}"/>
              </a:ext>
            </a:extLst>
          </p:cNvPr>
          <p:cNvSpPr txBox="1"/>
          <p:nvPr/>
        </p:nvSpPr>
        <p:spPr>
          <a:xfrm>
            <a:off x="4953000" y="4635668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꼭 살아서 돌아오겠습니다</a:t>
            </a:r>
            <a:r>
              <a:rPr lang="en-US" altLang="ko-KR" sz="6000" b="1" dirty="0"/>
              <a:t>!</a:t>
            </a:r>
            <a:endParaRPr lang="ko-KR" altLang="en-US" sz="6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EC5D8-56BA-56D5-9034-FBFBDEB24065}"/>
              </a:ext>
            </a:extLst>
          </p:cNvPr>
          <p:cNvSpPr txBox="1"/>
          <p:nvPr/>
        </p:nvSpPr>
        <p:spPr>
          <a:xfrm>
            <a:off x="7562850" y="8801100"/>
            <a:ext cx="316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20190402 </a:t>
            </a:r>
            <a:r>
              <a:rPr lang="ko-KR" altLang="en-US" sz="2400" b="1" dirty="0"/>
              <a:t>마재성</a:t>
            </a:r>
          </a:p>
        </p:txBody>
      </p:sp>
    </p:spTree>
    <p:extLst>
      <p:ext uri="{BB962C8B-B14F-4D97-AF65-F5344CB8AC3E}">
        <p14:creationId xmlns:p14="http://schemas.microsoft.com/office/powerpoint/2010/main" val="329817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786194-9218-CB16-B249-1F3933B14BF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주제는 자유였지만</a:t>
            </a:r>
            <a:r>
              <a:rPr lang="en-US" altLang="ko-KR" sz="6600" b="1" dirty="0"/>
              <a:t>..</a:t>
            </a:r>
            <a:endParaRPr lang="ko-KR" altLang="en-US" sz="6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F7ADF-9924-E0B6-7C7D-171A9330FE13}"/>
              </a:ext>
            </a:extLst>
          </p:cNvPr>
          <p:cNvSpPr txBox="1"/>
          <p:nvPr/>
        </p:nvSpPr>
        <p:spPr>
          <a:xfrm>
            <a:off x="152400" y="2715197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앱은 처음이기 때문에 신중한 선택이 필요했음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887398-3497-D8C8-E84F-4DAC2BEF4F32}"/>
              </a:ext>
            </a:extLst>
          </p:cNvPr>
          <p:cNvSpPr txBox="1"/>
          <p:nvPr/>
        </p:nvSpPr>
        <p:spPr>
          <a:xfrm>
            <a:off x="1976133" y="4285621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간단한 것 같으면서</a:t>
            </a:r>
            <a:r>
              <a:rPr lang="en-US" altLang="ko-KR" sz="3200" dirty="0"/>
              <a:t> </a:t>
            </a:r>
            <a:r>
              <a:rPr lang="ko-KR" altLang="en-US" sz="3200" dirty="0"/>
              <a:t>간단하지 않은듯한</a:t>
            </a:r>
            <a:r>
              <a:rPr lang="en-US" altLang="ko-KR" sz="3200" dirty="0"/>
              <a:t>….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5DA92-7ED7-8B29-5474-CFDE575574AE}"/>
              </a:ext>
            </a:extLst>
          </p:cNvPr>
          <p:cNvSpPr txBox="1"/>
          <p:nvPr/>
        </p:nvSpPr>
        <p:spPr>
          <a:xfrm>
            <a:off x="10744200" y="4851112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만들면 도움이 될 것 같은</a:t>
            </a:r>
            <a:r>
              <a:rPr lang="en-US" altLang="ko-KR" sz="3200" dirty="0"/>
              <a:t>..</a:t>
            </a:r>
            <a:endParaRPr lang="ko-KR" alt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FBF98-629D-25F5-6026-158928EDD2E6}"/>
              </a:ext>
            </a:extLst>
          </p:cNvPr>
          <p:cNvSpPr txBox="1"/>
          <p:nvPr/>
        </p:nvSpPr>
        <p:spPr>
          <a:xfrm>
            <a:off x="2133600" y="6756196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그렇다고 작업량이 그렇게 많지도 않은</a:t>
            </a:r>
            <a:r>
              <a:rPr lang="en-US" altLang="ko-KR" sz="3200" dirty="0"/>
              <a:t>..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2424A4-22ED-7BC6-8401-83553B64611A}"/>
              </a:ext>
            </a:extLst>
          </p:cNvPr>
          <p:cNvSpPr txBox="1"/>
          <p:nvPr/>
        </p:nvSpPr>
        <p:spPr>
          <a:xfrm>
            <a:off x="9677400" y="7446403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오픈 </a:t>
            </a:r>
            <a:r>
              <a:rPr lang="en-US" altLang="ko-KR" sz="3200" dirty="0"/>
              <a:t>API</a:t>
            </a:r>
            <a:r>
              <a:rPr lang="ko-KR" altLang="en-US" sz="3200" dirty="0"/>
              <a:t>를 최대한 활용할 수 있는</a:t>
            </a:r>
            <a:r>
              <a:rPr lang="en-US" altLang="ko-KR" sz="3200" dirty="0"/>
              <a:t>..</a:t>
            </a:r>
            <a:r>
              <a:rPr lang="ko-KR" alt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66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786194-9218-CB16-B249-1F3933B14BF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주제 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F7ADF-9924-E0B6-7C7D-171A9330FE13}"/>
              </a:ext>
            </a:extLst>
          </p:cNvPr>
          <p:cNvSpPr txBox="1"/>
          <p:nvPr/>
        </p:nvSpPr>
        <p:spPr>
          <a:xfrm>
            <a:off x="4456021" y="270622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우리 학교 학생들을 위한 모임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매칭</a:t>
            </a:r>
            <a:r>
              <a:rPr lang="en-US" altLang="ko-KR" sz="3600" b="1" dirty="0"/>
              <a:t>)</a:t>
            </a:r>
            <a:r>
              <a:rPr lang="ko-KR" altLang="en-US" sz="3600" b="1" dirty="0"/>
              <a:t> 서비스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F84C25-C444-0400-08D9-24FC69254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22" y="4305300"/>
            <a:ext cx="2816042" cy="5795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17C920-F397-C444-8463-0A0647B90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19" y="3457307"/>
            <a:ext cx="2816042" cy="58005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0EA371-FC5C-0208-12FC-E1EF54542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705" y="4521655"/>
            <a:ext cx="2825913" cy="57653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3D8665-5FBE-75D1-655D-9AA743C92A18}"/>
              </a:ext>
            </a:extLst>
          </p:cNvPr>
          <p:cNvSpPr txBox="1"/>
          <p:nvPr/>
        </p:nvSpPr>
        <p:spPr>
          <a:xfrm>
            <a:off x="11905168" y="5287554"/>
            <a:ext cx="586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모임 관련 </a:t>
            </a:r>
            <a:r>
              <a:rPr lang="en-US" altLang="ko-KR" sz="2800" dirty="0"/>
              <a:t>CRUD</a:t>
            </a:r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모임 신청 관리</a:t>
            </a:r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모임 검색</a:t>
            </a:r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랜덤 모임 추천</a:t>
            </a:r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채팅</a:t>
            </a:r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로그인 </a:t>
            </a:r>
            <a:r>
              <a:rPr lang="en-US" altLang="ko-KR" sz="2800" dirty="0"/>
              <a:t>/ </a:t>
            </a:r>
            <a:r>
              <a:rPr lang="ko-KR" altLang="en-US" sz="2800" dirty="0"/>
              <a:t>회원가입</a:t>
            </a:r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프로필 수정</a:t>
            </a:r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학교인증</a:t>
            </a:r>
            <a:endParaRPr lang="en-US" altLang="ko-KR" sz="2800" dirty="0"/>
          </a:p>
          <a:p>
            <a:r>
              <a:rPr lang="en-US" altLang="ko-KR" sz="2800" dirty="0"/>
              <a:t>-</a:t>
            </a:r>
            <a:r>
              <a:rPr lang="ko-KR" altLang="en-US" sz="2800" dirty="0"/>
              <a:t> 알림 기능</a:t>
            </a:r>
            <a:endParaRPr lang="en-US" altLang="ko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83E3F-A334-46A1-57C4-7181245DC76F}"/>
              </a:ext>
            </a:extLst>
          </p:cNvPr>
          <p:cNvSpPr txBox="1"/>
          <p:nvPr/>
        </p:nvSpPr>
        <p:spPr>
          <a:xfrm>
            <a:off x="11905168" y="3985005"/>
            <a:ext cx="505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서비스 이름은</a:t>
            </a:r>
            <a:endParaRPr lang="en-US" altLang="ko-KR" sz="2800" dirty="0"/>
          </a:p>
          <a:p>
            <a:r>
              <a:rPr lang="en-US" altLang="ko-KR" sz="2800" b="1" dirty="0"/>
              <a:t>Kit + </a:t>
            </a:r>
            <a:r>
              <a:rPr lang="en-US" altLang="ko-KR" sz="2800" b="1" dirty="0" err="1"/>
              <a:t>Mathcing</a:t>
            </a:r>
            <a:r>
              <a:rPr lang="en-US" altLang="ko-KR" sz="2800" b="1" dirty="0"/>
              <a:t> = Kitching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810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786194-9218-CB16-B249-1F3933B14BF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설계 </a:t>
            </a:r>
            <a:r>
              <a:rPr lang="en-US" altLang="ko-KR" sz="6600" b="1" dirty="0"/>
              <a:t>(</a:t>
            </a:r>
            <a:r>
              <a:rPr lang="en-US" altLang="ko-KR" sz="6600" b="1" dirty="0" err="1"/>
              <a:t>UseCase</a:t>
            </a:r>
            <a:r>
              <a:rPr lang="en-US" altLang="ko-KR" sz="6600" b="1" dirty="0"/>
              <a:t>)</a:t>
            </a:r>
            <a:endParaRPr lang="ko-KR" altLang="en-US" sz="6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E01EC6-5286-73F5-BB55-0746ECCD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95" y="2545904"/>
            <a:ext cx="4734105" cy="7476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C9A420-C01B-7FE0-DCC9-520BDC6A4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545904"/>
            <a:ext cx="5577778" cy="76447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46DBF0-6DFB-94B6-172C-3CE7FB230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0105" y="2619022"/>
            <a:ext cx="4038600" cy="72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0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786194-9218-CB16-B249-1F3933B14BF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설계 </a:t>
            </a:r>
            <a:r>
              <a:rPr lang="en-US" altLang="ko-KR" sz="6600" b="1" dirty="0"/>
              <a:t>(UI)</a:t>
            </a:r>
            <a:endParaRPr lang="ko-KR" altLang="en-US" sz="6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34CB86-EDEB-4BB6-ED37-A048C1307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7" y="2509552"/>
            <a:ext cx="12476693" cy="7652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165D7C-8D8E-9BFB-7721-CB9BF790B909}"/>
              </a:ext>
            </a:extLst>
          </p:cNvPr>
          <p:cNvSpPr txBox="1"/>
          <p:nvPr/>
        </p:nvSpPr>
        <p:spPr>
          <a:xfrm>
            <a:off x="13792200" y="5744450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디자인은 자신이 없어서</a:t>
            </a:r>
            <a:endParaRPr lang="en-US" altLang="ko-KR" sz="2400" dirty="0"/>
          </a:p>
          <a:p>
            <a:r>
              <a:rPr lang="ko-KR" altLang="en-US" sz="2400" dirty="0"/>
              <a:t>여러 앱들을 참조하였음</a:t>
            </a:r>
            <a:r>
              <a:rPr lang="en-US" altLang="ko-KR" sz="2400" dirty="0"/>
              <a:t>..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8850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786194-9218-CB16-B249-1F3933B14BF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시스템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DF805E-FF18-A448-BAEE-178FA383F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633301"/>
            <a:ext cx="12773025" cy="72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4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786194-9218-CB16-B249-1F3933B14BF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개발환경</a:t>
            </a:r>
          </a:p>
        </p:txBody>
      </p:sp>
      <p:pic>
        <p:nvPicPr>
          <p:cNvPr id="2050" name="Picture 2" descr="expo로 앱 만들어본 후기(vs vanilla react-native) | by Jung Han | podo_official |  Medium">
            <a:extLst>
              <a:ext uri="{FF2B5EF4-FFF2-40B4-BE49-F238E27FC236}">
                <a16:creationId xmlns:a16="http://schemas.microsoft.com/office/drawing/2014/main" id="{929A23DE-2342-2A53-4A0C-BC1EBC9DF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269594"/>
            <a:ext cx="48768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act Native] 시작하기 전에">
            <a:extLst>
              <a:ext uri="{FF2B5EF4-FFF2-40B4-BE49-F238E27FC236}">
                <a16:creationId xmlns:a16="http://schemas.microsoft.com/office/drawing/2014/main" id="{3EDF870A-E1F0-804C-7B84-BF0932FE3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81500"/>
            <a:ext cx="3505200" cy="23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658BA0-DCA1-D31D-8FBC-A190813F3B9F}"/>
              </a:ext>
            </a:extLst>
          </p:cNvPr>
          <p:cNvSpPr txBox="1"/>
          <p:nvPr/>
        </p:nvSpPr>
        <p:spPr>
          <a:xfrm>
            <a:off x="2514600" y="7145496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RN </a:t>
            </a:r>
            <a:r>
              <a:rPr lang="ko-KR" altLang="en-US" sz="2400" dirty="0"/>
              <a:t>세팅이 복잡하고 </a:t>
            </a:r>
            <a:endParaRPr lang="en-US" altLang="ko-KR" sz="2400" dirty="0"/>
          </a:p>
          <a:p>
            <a:r>
              <a:rPr lang="ko-KR" altLang="en-US" sz="2400" dirty="0"/>
              <a:t>에뮬레이터를 쓰기 싫어서</a:t>
            </a:r>
            <a:endParaRPr lang="en-US" altLang="ko-KR" sz="2400" dirty="0"/>
          </a:p>
          <a:p>
            <a:r>
              <a:rPr lang="en-US" altLang="ko-KR" sz="2400" dirty="0"/>
              <a:t>Expo</a:t>
            </a:r>
            <a:r>
              <a:rPr lang="ko-KR" altLang="en-US" sz="2400" dirty="0"/>
              <a:t>를 사용</a:t>
            </a:r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202625-600F-5AEB-0FBD-72CE50076B69}"/>
              </a:ext>
            </a:extLst>
          </p:cNvPr>
          <p:cNvSpPr txBox="1"/>
          <p:nvPr/>
        </p:nvSpPr>
        <p:spPr>
          <a:xfrm>
            <a:off x="11430000" y="4368553"/>
            <a:ext cx="175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/>
              <a:t>Expo</a:t>
            </a:r>
            <a:r>
              <a:rPr lang="ko-KR" altLang="en-US" sz="3600" b="1" dirty="0"/>
              <a:t>란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277C7-E487-F922-C7DF-531BC233A39E}"/>
              </a:ext>
            </a:extLst>
          </p:cNvPr>
          <p:cNvSpPr txBox="1"/>
          <p:nvPr/>
        </p:nvSpPr>
        <p:spPr>
          <a:xfrm>
            <a:off x="11430000" y="5143500"/>
            <a:ext cx="457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React Native</a:t>
            </a:r>
            <a:r>
              <a:rPr lang="ko-KR" altLang="en-US" dirty="0"/>
              <a:t>를 편하게 사용할 수 있게 도와주는</a:t>
            </a:r>
            <a:endParaRPr lang="en-US" altLang="ko-KR" dirty="0"/>
          </a:p>
          <a:p>
            <a:r>
              <a:rPr lang="ko-KR" altLang="en-US" dirty="0"/>
              <a:t>개발도구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에뮬레이터가 아닌 나의 핸드폰으로</a:t>
            </a:r>
            <a:endParaRPr lang="en-US" altLang="ko-KR" dirty="0"/>
          </a:p>
          <a:p>
            <a:r>
              <a:rPr lang="ko-KR" altLang="en-US" dirty="0"/>
              <a:t>내가 만든 애플리케이션을 바로 실행해 볼 수 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>
                <a:solidFill>
                  <a:srgbClr val="FF0000"/>
                </a:solidFill>
              </a:rPr>
              <a:t>단점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ko-KR" altLang="en-US" b="0" i="0" dirty="0">
                <a:effectLst/>
                <a:latin typeface="Pretendard" panose="02000503000000020004" pitchFamily="50" charset="-127"/>
              </a:rPr>
              <a:t>모든 라이브러리를 사용할 순 없으며 </a:t>
            </a:r>
            <a:endParaRPr lang="en-US" altLang="ko-KR" b="0" i="0" dirty="0">
              <a:effectLst/>
              <a:latin typeface="Pretendard" panose="02000503000000020004" pitchFamily="50" charset="-127"/>
            </a:endParaRPr>
          </a:p>
          <a:p>
            <a:r>
              <a:rPr lang="en-US" altLang="ko-KR" b="0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</a:rPr>
              <a:t>Expo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Pretendard" panose="02000503000000020004" pitchFamily="50" charset="-127"/>
              </a:rPr>
              <a:t>에서 제공하는 기능만 사용이 가능</a:t>
            </a:r>
            <a:r>
              <a:rPr lang="ko-KR" altLang="en-US" b="0" i="0" dirty="0">
                <a:effectLst/>
                <a:latin typeface="Pretendard" panose="02000503000000020004" pitchFamily="50" charset="-127"/>
              </a:rPr>
              <a:t>하다</a:t>
            </a:r>
            <a:endParaRPr lang="en-US" altLang="ko-KR" b="0" i="0" dirty="0">
              <a:effectLst/>
              <a:latin typeface="Pretendard" panose="02000503000000020004" pitchFamily="50" charset="-127"/>
            </a:endParaRPr>
          </a:p>
          <a:p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65C3EE9-228B-32FA-FB2E-371C77AD00EB}"/>
              </a:ext>
            </a:extLst>
          </p:cNvPr>
          <p:cNvCxnSpPr>
            <a:cxnSpLocks/>
          </p:cNvCxnSpPr>
          <p:nvPr/>
        </p:nvCxnSpPr>
        <p:spPr>
          <a:xfrm>
            <a:off x="11506200" y="7658100"/>
            <a:ext cx="3429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89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F3F164-6A91-56D6-6F7A-BA779DDA571D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점점 </a:t>
            </a:r>
            <a:r>
              <a:rPr lang="ko-KR" altLang="en-US" sz="6600" b="1" dirty="0" err="1"/>
              <a:t>개발중에</a:t>
            </a:r>
            <a:r>
              <a:rPr lang="ko-KR" altLang="en-US" sz="6600" b="1" dirty="0"/>
              <a:t> 문제점들이</a:t>
            </a:r>
            <a:r>
              <a:rPr lang="en-US" altLang="ko-KR" sz="6600" b="1" dirty="0"/>
              <a:t>…</a:t>
            </a:r>
            <a:endParaRPr lang="ko-KR" altLang="en-US" sz="6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C1136C-B216-57C6-EF93-DAB914A6BC2C}"/>
              </a:ext>
            </a:extLst>
          </p:cNvPr>
          <p:cNvSpPr txBox="1"/>
          <p:nvPr/>
        </p:nvSpPr>
        <p:spPr>
          <a:xfrm>
            <a:off x="172507" y="26289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시간이 지날수록 점점 보이는 문제점들</a:t>
            </a:r>
            <a:r>
              <a:rPr lang="en-US" altLang="ko-KR" sz="2400" b="1" dirty="0"/>
              <a:t>..</a:t>
            </a:r>
            <a:endParaRPr lang="ko-KR" altLang="en-US" sz="2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F1D1A77-A276-230F-4CC8-C789BDBD7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979714"/>
            <a:ext cx="5762625" cy="1990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95046F6-A4D8-646F-D558-3BB0E41C8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699" y="4979714"/>
            <a:ext cx="5581475" cy="4917233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C63E63A-5213-DA87-CDB6-D2D2591CA0E5}"/>
              </a:ext>
            </a:extLst>
          </p:cNvPr>
          <p:cNvGrpSpPr/>
          <p:nvPr/>
        </p:nvGrpSpPr>
        <p:grpSpPr>
          <a:xfrm>
            <a:off x="228600" y="7147784"/>
            <a:ext cx="5762625" cy="2743200"/>
            <a:chOff x="1371600" y="6134100"/>
            <a:chExt cx="5762625" cy="27432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D82E66A-B6F9-DB94-3C8F-137BD2BD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1600" y="6134100"/>
              <a:ext cx="5762625" cy="274320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03990B6-0486-39A1-B22B-F4D680A69AC9}"/>
                </a:ext>
              </a:extLst>
            </p:cNvPr>
            <p:cNvSpPr/>
            <p:nvPr/>
          </p:nvSpPr>
          <p:spPr>
            <a:xfrm>
              <a:off x="2057400" y="7930326"/>
              <a:ext cx="533400" cy="205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00B4E7B-0ACD-A487-5131-0082760B97D2}"/>
              </a:ext>
            </a:extLst>
          </p:cNvPr>
          <p:cNvSpPr txBox="1"/>
          <p:nvPr/>
        </p:nvSpPr>
        <p:spPr>
          <a:xfrm>
            <a:off x="208384" y="3319643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Expo</a:t>
            </a:r>
            <a:r>
              <a:rPr lang="ko-KR" altLang="en-US" sz="2000" dirty="0"/>
              <a:t>에서 지원하지 않는 라이브러리를</a:t>
            </a:r>
            <a:endParaRPr lang="en-US" altLang="ko-KR" sz="2000" dirty="0"/>
          </a:p>
          <a:p>
            <a:r>
              <a:rPr lang="ko-KR" altLang="en-US" sz="2000" dirty="0"/>
              <a:t>사용하려고 하면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바로 뻗어버리는 </a:t>
            </a:r>
            <a:r>
              <a:rPr lang="en-US" altLang="ko-KR" sz="2000" dirty="0"/>
              <a:t>Expo </a:t>
            </a:r>
            <a:r>
              <a:rPr lang="ko-KR" altLang="en-US" sz="2000" dirty="0"/>
              <a:t>앱</a:t>
            </a:r>
            <a:endParaRPr lang="en-US" altLang="ko-KR" sz="2000" dirty="0"/>
          </a:p>
          <a:p>
            <a:r>
              <a:rPr lang="ko-KR" altLang="en-US" sz="2000" dirty="0"/>
              <a:t>문제는 그 수가 </a:t>
            </a:r>
            <a:r>
              <a:rPr lang="ko-KR" altLang="en-US" sz="2000" dirty="0">
                <a:solidFill>
                  <a:srgbClr val="FF0000"/>
                </a:solidFill>
              </a:rPr>
              <a:t>지나치게 많았던 것</a:t>
            </a:r>
            <a:r>
              <a:rPr lang="en-US" altLang="ko-KR" sz="2000" dirty="0">
                <a:solidFill>
                  <a:srgbClr val="FF0000"/>
                </a:solidFill>
              </a:rPr>
              <a:t>..</a:t>
            </a:r>
          </a:p>
          <a:p>
            <a:endParaRPr lang="ko-KR" altLang="en-US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9B41277-E4CC-7E94-8EB5-55FE79695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200" y="3165135"/>
            <a:ext cx="2646785" cy="58817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6D01B49-CFB6-2383-A0F6-DB20E5C19E42}"/>
              </a:ext>
            </a:extLst>
          </p:cNvPr>
          <p:cNvSpPr txBox="1"/>
          <p:nvPr/>
        </p:nvSpPr>
        <p:spPr>
          <a:xfrm>
            <a:off x="14173200" y="9185681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문제의 </a:t>
            </a:r>
            <a:r>
              <a:rPr lang="en-US" altLang="ko-KR" sz="2400" b="1" dirty="0"/>
              <a:t>‘</a:t>
            </a:r>
            <a:r>
              <a:rPr lang="ko-KR" altLang="en-US" sz="2400" b="1" dirty="0" err="1"/>
              <a:t>그새끼</a:t>
            </a:r>
            <a:r>
              <a:rPr lang="en-US" altLang="ko-KR" sz="2400" b="1" dirty="0"/>
              <a:t>’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1037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tendard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393</Words>
  <Application>Microsoft Office PowerPoint</Application>
  <PresentationFormat>사용자 지정</PresentationFormat>
  <Paragraphs>100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Pretendard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마재성</cp:lastModifiedBy>
  <cp:revision>12</cp:revision>
  <dcterms:created xsi:type="dcterms:W3CDTF">2023-11-13T16:09:13Z</dcterms:created>
  <dcterms:modified xsi:type="dcterms:W3CDTF">2024-01-19T05:14:24Z</dcterms:modified>
</cp:coreProperties>
</file>